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8288000" cy="10287000"/>
  <p:notesSz cx="6858000" cy="9144000"/>
  <p:embeddedFontLst>
    <p:embeddedFont>
      <p:font typeface="DM Sans" pitchFamily="2" charset="0"/>
      <p:regular r:id="rId6"/>
      <p:bold r:id="rId7"/>
      <p:italic r:id="rId8"/>
      <p:boldItalic r:id="rId9"/>
    </p:embeddedFont>
    <p:embeddedFont>
      <p:font typeface="League Spartan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77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90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7462436"/>
          </a:xfrm>
          <a:custGeom>
            <a:avLst/>
            <a:gdLst/>
            <a:ahLst/>
            <a:cxnLst/>
            <a:rect l="l" t="t" r="r" b="b"/>
            <a:pathLst>
              <a:path w="18288000" h="7462436">
                <a:moveTo>
                  <a:pt x="0" y="0"/>
                </a:moveTo>
                <a:lnTo>
                  <a:pt x="18288000" y="0"/>
                </a:lnTo>
                <a:lnTo>
                  <a:pt x="18288000" y="7462436"/>
                </a:lnTo>
                <a:lnTo>
                  <a:pt x="0" y="74624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t="-14917" r="-7164" b="-6005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2952980" cy="10287000"/>
          </a:xfrm>
          <a:custGeom>
            <a:avLst/>
            <a:gdLst/>
            <a:ahLst/>
            <a:cxnLst/>
            <a:rect l="l" t="t" r="r" b="b"/>
            <a:pathLst>
              <a:path w="2952980" h="10287000">
                <a:moveTo>
                  <a:pt x="0" y="0"/>
                </a:moveTo>
                <a:lnTo>
                  <a:pt x="2952980" y="0"/>
                </a:lnTo>
                <a:lnTo>
                  <a:pt x="2952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8000"/>
            </a:blip>
            <a:stretch>
              <a:fillRect l="-257476" r="-16441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952980" y="2425192"/>
            <a:ext cx="13518369" cy="180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280"/>
              </a:lnSpc>
            </a:pPr>
            <a:r>
              <a:rPr lang="en-US" sz="11900" spc="172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POST APP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02727" y="7973431"/>
            <a:ext cx="10968621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60"/>
              </a:lnSpc>
            </a:pPr>
            <a:r>
              <a:rPr lang="en-US" sz="2900" b="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FIKRI REFO JULIANTO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95726" y="8649837"/>
            <a:ext cx="4058542" cy="368301"/>
            <a:chOff x="0" y="0"/>
            <a:chExt cx="1068916" cy="970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8916" cy="97001"/>
            </a:xfrm>
            <a:custGeom>
              <a:avLst/>
              <a:gdLst/>
              <a:ahLst/>
              <a:cxnLst/>
              <a:rect l="l" t="t" r="r" b="b"/>
              <a:pathLst>
                <a:path w="1068916" h="97001">
                  <a:moveTo>
                    <a:pt x="48501" y="0"/>
                  </a:moveTo>
                  <a:lnTo>
                    <a:pt x="1020416" y="0"/>
                  </a:lnTo>
                  <a:cubicBezTo>
                    <a:pt x="1033279" y="0"/>
                    <a:pt x="1045615" y="5110"/>
                    <a:pt x="1054711" y="14205"/>
                  </a:cubicBezTo>
                  <a:cubicBezTo>
                    <a:pt x="1063806" y="23301"/>
                    <a:pt x="1068916" y="35637"/>
                    <a:pt x="1068916" y="48501"/>
                  </a:cubicBezTo>
                  <a:lnTo>
                    <a:pt x="1068916" y="48501"/>
                  </a:lnTo>
                  <a:cubicBezTo>
                    <a:pt x="1068916" y="61364"/>
                    <a:pt x="1063806" y="73700"/>
                    <a:pt x="1054711" y="82796"/>
                  </a:cubicBezTo>
                  <a:cubicBezTo>
                    <a:pt x="1045615" y="91891"/>
                    <a:pt x="1033279" y="97001"/>
                    <a:pt x="1020416" y="97001"/>
                  </a:cubicBezTo>
                  <a:lnTo>
                    <a:pt x="48501" y="97001"/>
                  </a:lnTo>
                  <a:cubicBezTo>
                    <a:pt x="35637" y="97001"/>
                    <a:pt x="23301" y="91891"/>
                    <a:pt x="14205" y="82796"/>
                  </a:cubicBezTo>
                  <a:cubicBezTo>
                    <a:pt x="5110" y="73700"/>
                    <a:pt x="0" y="61364"/>
                    <a:pt x="0" y="48501"/>
                  </a:cubicBezTo>
                  <a:lnTo>
                    <a:pt x="0" y="48501"/>
                  </a:lnTo>
                  <a:cubicBezTo>
                    <a:pt x="0" y="35637"/>
                    <a:pt x="5110" y="23301"/>
                    <a:pt x="14205" y="14205"/>
                  </a:cubicBezTo>
                  <a:cubicBezTo>
                    <a:pt x="23301" y="5110"/>
                    <a:pt x="35637" y="0"/>
                    <a:pt x="48501" y="0"/>
                  </a:cubicBezTo>
                  <a:close/>
                </a:path>
              </a:pathLst>
            </a:custGeom>
            <a:solidFill>
              <a:srgbClr val="EBEC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68916" cy="135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2554319" cy="10287000"/>
          </a:xfrm>
          <a:custGeom>
            <a:avLst/>
            <a:gdLst/>
            <a:ahLst/>
            <a:cxnLst/>
            <a:rect l="l" t="t" r="r" b="b"/>
            <a:pathLst>
              <a:path w="2554319" h="10287000">
                <a:moveTo>
                  <a:pt x="0" y="0"/>
                </a:moveTo>
                <a:lnTo>
                  <a:pt x="2554319" y="0"/>
                </a:lnTo>
                <a:lnTo>
                  <a:pt x="255431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43" r="-48232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554319" y="876300"/>
            <a:ext cx="15733681" cy="10287000"/>
          </a:xfrm>
          <a:custGeom>
            <a:avLst/>
            <a:gdLst/>
            <a:ahLst/>
            <a:cxnLst/>
            <a:rect l="l" t="t" r="r" b="b"/>
            <a:pathLst>
              <a:path w="15733681" h="10287000">
                <a:moveTo>
                  <a:pt x="0" y="0"/>
                </a:moveTo>
                <a:lnTo>
                  <a:pt x="15733681" y="0"/>
                </a:lnTo>
                <a:lnTo>
                  <a:pt x="1573368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 t="-3929" r="-5649" b="-392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859875" y="7290937"/>
            <a:ext cx="3714125" cy="3086100"/>
          </a:xfrm>
          <a:custGeom>
            <a:avLst/>
            <a:gdLst/>
            <a:ahLst/>
            <a:cxnLst/>
            <a:rect l="l" t="t" r="r" b="b"/>
            <a:pathLst>
              <a:path w="3714125" h="3086100">
                <a:moveTo>
                  <a:pt x="0" y="0"/>
                </a:moveTo>
                <a:lnTo>
                  <a:pt x="3714125" y="0"/>
                </a:lnTo>
                <a:lnTo>
                  <a:pt x="3714125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963275" y="1796363"/>
            <a:ext cx="4257589" cy="750884"/>
          </a:xfrm>
          <a:custGeom>
            <a:avLst/>
            <a:gdLst/>
            <a:ahLst/>
            <a:cxnLst/>
            <a:rect l="l" t="t" r="r" b="b"/>
            <a:pathLst>
              <a:path w="4257589" h="750884">
                <a:moveTo>
                  <a:pt x="0" y="0"/>
                </a:moveTo>
                <a:lnTo>
                  <a:pt x="4257589" y="0"/>
                </a:lnTo>
                <a:lnTo>
                  <a:pt x="4257589" y="750884"/>
                </a:lnTo>
                <a:lnTo>
                  <a:pt x="0" y="7508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151420" y="659495"/>
            <a:ext cx="5231019" cy="2929370"/>
          </a:xfrm>
          <a:custGeom>
            <a:avLst/>
            <a:gdLst/>
            <a:ahLst/>
            <a:cxnLst/>
            <a:rect l="l" t="t" r="r" b="b"/>
            <a:pathLst>
              <a:path w="5231019" h="2929370">
                <a:moveTo>
                  <a:pt x="0" y="0"/>
                </a:moveTo>
                <a:lnTo>
                  <a:pt x="5231019" y="0"/>
                </a:lnTo>
                <a:lnTo>
                  <a:pt x="5231019" y="2929370"/>
                </a:lnTo>
                <a:lnTo>
                  <a:pt x="0" y="2929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158561" y="4496574"/>
            <a:ext cx="15034189" cy="497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Autentikasi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Pengguna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Registrasi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&amp; login untuk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mengakses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fitur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utama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Manajemen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Postingan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Pengguna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dapat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membuat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mengedit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, dan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menghapus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posting.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Komentar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&amp;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Balasan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Hanya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pengguna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terdaftar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yang dapat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berkomentar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dan  </a:t>
            </a:r>
            <a:r>
              <a:rPr lang="en-US" sz="2795" dirty="0" err="1">
                <a:solidFill>
                  <a:srgbClr val="EBECE5"/>
                </a:solidFill>
                <a:latin typeface="DM Sans"/>
                <a:ea typeface="DM Sans"/>
                <a:cs typeface="DM Sans"/>
                <a:sym typeface="DM Sans"/>
              </a:rPr>
              <a:t>akk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memberikan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satu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tingkat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balasan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Pencarian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&amp; Filter –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Temukan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posting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berdasarkan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judul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kategori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, atau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pembuatnya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Sorting &amp;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Penyaringan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Urutkan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dan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sesuaikan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tampilan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posting sesuai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kebutuhan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Profil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Pengguna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Kelola informasi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pengguna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Interaksi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Sosial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– Fitur like, views, share, dan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komentar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untuk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meningkatkan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engagement.</a:t>
            </a:r>
          </a:p>
          <a:p>
            <a:pPr algn="l">
              <a:lnSpc>
                <a:spcPts val="3885"/>
              </a:lnSpc>
            </a:pP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🔹 Dashboard Admin –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Menampilkan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grafik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data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aplikasi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 dan Manajemen </a:t>
            </a:r>
            <a:r>
              <a:rPr lang="en-US" sz="2795" dirty="0" err="1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Kategori</a:t>
            </a:r>
            <a:r>
              <a:rPr lang="en-US" sz="2795" dirty="0">
                <a:solidFill>
                  <a:srgbClr val="2B2D42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885"/>
              </a:lnSpc>
            </a:pPr>
            <a:endParaRPr lang="en-US" sz="2795" dirty="0">
              <a:solidFill>
                <a:srgbClr val="2B2D4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44391" y="2077408"/>
            <a:ext cx="3657600" cy="166255"/>
          </a:xfrm>
          <a:custGeom>
            <a:avLst/>
            <a:gdLst/>
            <a:ahLst/>
            <a:cxnLst/>
            <a:rect l="l" t="t" r="r" b="b"/>
            <a:pathLst>
              <a:path w="3657600" h="166255">
                <a:moveTo>
                  <a:pt x="0" y="0"/>
                </a:moveTo>
                <a:lnTo>
                  <a:pt x="3657600" y="0"/>
                </a:lnTo>
                <a:lnTo>
                  <a:pt x="3657600" y="166255"/>
                </a:lnTo>
                <a:lnTo>
                  <a:pt x="0" y="1662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d-ID" dirty="0"/>
          </a:p>
        </p:txBody>
      </p:sp>
      <p:sp>
        <p:nvSpPr>
          <p:cNvPr id="12" name="TextBox 12"/>
          <p:cNvSpPr txBox="1"/>
          <p:nvPr/>
        </p:nvSpPr>
        <p:spPr>
          <a:xfrm>
            <a:off x="3691504" y="3296516"/>
            <a:ext cx="12562764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2B2D4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FITUR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57600" y="495300"/>
            <a:ext cx="12562764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2B2D4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SPESIFIKASI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833726" cy="10667922"/>
          </a:xfrm>
          <a:custGeom>
            <a:avLst/>
            <a:gdLst/>
            <a:ahLst/>
            <a:cxnLst/>
            <a:rect l="l" t="t" r="r" b="b"/>
            <a:pathLst>
              <a:path w="18833726" h="10667922">
                <a:moveTo>
                  <a:pt x="0" y="0"/>
                </a:moveTo>
                <a:lnTo>
                  <a:pt x="18833726" y="0"/>
                </a:lnTo>
                <a:lnTo>
                  <a:pt x="18833726" y="10667922"/>
                </a:lnTo>
                <a:lnTo>
                  <a:pt x="0" y="10667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</a:blip>
            <a:stretch>
              <a:fillRect l="-24063" t="-61305" r="-1281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5674" y="424332"/>
            <a:ext cx="3428321" cy="3428321"/>
          </a:xfrm>
          <a:custGeom>
            <a:avLst/>
            <a:gdLst/>
            <a:ahLst/>
            <a:cxnLst/>
            <a:rect l="l" t="t" r="r" b="b"/>
            <a:pathLst>
              <a:path w="3428321" h="3428321">
                <a:moveTo>
                  <a:pt x="0" y="0"/>
                </a:moveTo>
                <a:lnTo>
                  <a:pt x="3428321" y="0"/>
                </a:lnTo>
                <a:lnTo>
                  <a:pt x="3428321" y="3428321"/>
                </a:lnTo>
                <a:lnTo>
                  <a:pt x="0" y="34283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5674" y="4202390"/>
            <a:ext cx="12072991" cy="113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8000">
                <a:solidFill>
                  <a:srgbClr val="2B2D4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TABEL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7EEE09-4266-D785-47D2-10149EF645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145" y="-38100"/>
            <a:ext cx="14291641" cy="166856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2532" y="-72344"/>
            <a:ext cx="19629774" cy="8229600"/>
          </a:xfrm>
          <a:custGeom>
            <a:avLst/>
            <a:gdLst/>
            <a:ahLst/>
            <a:cxnLst/>
            <a:rect l="l" t="t" r="r" b="b"/>
            <a:pathLst>
              <a:path w="19629774" h="8229600">
                <a:moveTo>
                  <a:pt x="0" y="0"/>
                </a:moveTo>
                <a:lnTo>
                  <a:pt x="19629774" y="0"/>
                </a:lnTo>
                <a:lnTo>
                  <a:pt x="19629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9680" b="-1296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6027513"/>
            <a:ext cx="18288000" cy="4259487"/>
          </a:xfrm>
          <a:custGeom>
            <a:avLst/>
            <a:gdLst/>
            <a:ahLst/>
            <a:cxnLst/>
            <a:rect l="l" t="t" r="r" b="b"/>
            <a:pathLst>
              <a:path w="18288000" h="4259487">
                <a:moveTo>
                  <a:pt x="0" y="0"/>
                </a:moveTo>
                <a:lnTo>
                  <a:pt x="18288000" y="0"/>
                </a:lnTo>
                <a:lnTo>
                  <a:pt x="18288000" y="4259487"/>
                </a:lnTo>
                <a:lnTo>
                  <a:pt x="0" y="42594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t="-162024" b="-2402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03139" y="-766547"/>
            <a:ext cx="16681722" cy="7946566"/>
          </a:xfrm>
          <a:custGeom>
            <a:avLst/>
            <a:gdLst/>
            <a:ahLst/>
            <a:cxnLst/>
            <a:rect l="l" t="t" r="r" b="b"/>
            <a:pathLst>
              <a:path w="16681722" h="7946566">
                <a:moveTo>
                  <a:pt x="0" y="0"/>
                </a:moveTo>
                <a:lnTo>
                  <a:pt x="16681722" y="0"/>
                </a:lnTo>
                <a:lnTo>
                  <a:pt x="16681722" y="7946566"/>
                </a:lnTo>
                <a:lnTo>
                  <a:pt x="0" y="7946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74487" y="6216369"/>
            <a:ext cx="13339026" cy="2205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088"/>
              </a:lnSpc>
            </a:pPr>
            <a:r>
              <a:rPr lang="en-US" sz="12920" b="1">
                <a:solidFill>
                  <a:srgbClr val="2B2D4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TERIMAKASIH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45589" y="8308700"/>
            <a:ext cx="7996821" cy="94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11"/>
              </a:lnSpc>
            </a:pPr>
            <a:r>
              <a:rPr lang="en-US" sz="5579">
                <a:solidFill>
                  <a:srgbClr val="2B2D4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Semoga Bermanfaat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119</Words>
  <Application>Microsoft Office PowerPoint</Application>
  <PresentationFormat>Custom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DM Sans</vt:lpstr>
      <vt:lpstr>League Spartan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Abu abu Modern Presentasi Seminar Proposal</dc:title>
  <cp:lastModifiedBy>Fikri Refo Julianto</cp:lastModifiedBy>
  <cp:revision>4</cp:revision>
  <dcterms:created xsi:type="dcterms:W3CDTF">2006-08-16T00:00:00Z</dcterms:created>
  <dcterms:modified xsi:type="dcterms:W3CDTF">2025-02-16T15:33:36Z</dcterms:modified>
  <dc:identifier>DAGfRFwY_Ms</dc:identifier>
</cp:coreProperties>
</file>

<file path=docProps/thumbnail.jpeg>
</file>